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EE769A-9B79-4660-A3DF-BEBDC9FE5F3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B70227-0FF7-4C6E-B1B8-A5933FCF3F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Hannah Speight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25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">
        <p14:reveal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43859"/>
            <a:ext cx="8229600" cy="4087906"/>
          </a:xfrm>
        </p:spPr>
      </p:pic>
    </p:spTree>
    <p:extLst>
      <p:ext uri="{BB962C8B-B14F-4D97-AF65-F5344CB8AC3E}">
        <p14:creationId xmlns:p14="http://schemas.microsoft.com/office/powerpoint/2010/main" val="218939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0" y="1987256"/>
            <a:ext cx="6982800" cy="4201112"/>
          </a:xfrm>
        </p:spPr>
      </p:pic>
    </p:spTree>
    <p:extLst>
      <p:ext uri="{BB962C8B-B14F-4D97-AF65-F5344CB8AC3E}">
        <p14:creationId xmlns:p14="http://schemas.microsoft.com/office/powerpoint/2010/main" val="3763793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that if I had to narrow it down to two jobs I would choose a childcare worker or photographer.</a:t>
            </a:r>
          </a:p>
          <a:p>
            <a:r>
              <a:rPr lang="en-US" dirty="0" smtClean="0"/>
              <a:t>I think that I would do childcare when I have to pick one job.</a:t>
            </a:r>
          </a:p>
        </p:txBody>
      </p:sp>
    </p:spTree>
    <p:extLst>
      <p:ext uri="{BB962C8B-B14F-4D97-AF65-F5344CB8AC3E}">
        <p14:creationId xmlns:p14="http://schemas.microsoft.com/office/powerpoint/2010/main" val="92480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we did is we went on to naviance and took a personality type survey.</a:t>
            </a:r>
          </a:p>
          <a:p>
            <a:r>
              <a:rPr lang="en-US" dirty="0" smtClean="0"/>
              <a:t>With the results of the personality type survey I got a list of jobs to look through that matched my personality types.</a:t>
            </a:r>
          </a:p>
        </p:txBody>
      </p:sp>
    </p:spTree>
    <p:extLst>
      <p:ext uri="{BB962C8B-B14F-4D97-AF65-F5344CB8AC3E}">
        <p14:creationId xmlns:p14="http://schemas.microsoft.com/office/powerpoint/2010/main" val="344142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that personality type survey I got I picked jobs and put 8 of the jobs I picked into a table.</a:t>
            </a:r>
          </a:p>
          <a:p>
            <a:r>
              <a:rPr lang="en-US" dirty="0" smtClean="0"/>
              <a:t>After I put them in the chart I did further research about those 8 jobs in the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10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 filled out the chart for my 8 jobs, I made three charts the titles were projected job growth over the next 10 years, median or average annual salary per career, or educational level needed.</a:t>
            </a:r>
          </a:p>
          <a:p>
            <a:r>
              <a:rPr lang="en-US" dirty="0" smtClean="0"/>
              <a:t>With these three charts I made three graphs to show my data.</a:t>
            </a:r>
          </a:p>
        </p:txBody>
      </p:sp>
    </p:spTree>
    <p:extLst>
      <p:ext uri="{BB962C8B-B14F-4D97-AF65-F5344CB8AC3E}">
        <p14:creationId xmlns:p14="http://schemas.microsoft.com/office/powerpoint/2010/main" val="354234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accounts clerk- I liked this job because of  dealing with financial.</a:t>
            </a:r>
          </a:p>
          <a:p>
            <a:r>
              <a:rPr lang="en-US" dirty="0" smtClean="0"/>
              <a:t>Teller- I like this job because you would be keeping money records.</a:t>
            </a:r>
          </a:p>
          <a:p>
            <a:r>
              <a:rPr lang="en-US" dirty="0" smtClean="0"/>
              <a:t>Special education teacher preschool- I like this job because I would be helping children.</a:t>
            </a:r>
          </a:p>
          <a:p>
            <a:r>
              <a:rPr lang="en-US" dirty="0" smtClean="0"/>
              <a:t>Childcare worker-</a:t>
            </a:r>
            <a:r>
              <a:rPr lang="en-US" dirty="0"/>
              <a:t> </a:t>
            </a:r>
            <a:r>
              <a:rPr lang="en-US" dirty="0" smtClean="0"/>
              <a:t>I like this job because I would be working with kids and helping them learn.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Veterinarian-</a:t>
            </a:r>
            <a:r>
              <a:rPr lang="en-US" dirty="0"/>
              <a:t> </a:t>
            </a:r>
            <a:r>
              <a:rPr lang="en-US" dirty="0" smtClean="0"/>
              <a:t>I like this job because I would get to work with animals and help them.</a:t>
            </a:r>
          </a:p>
          <a:p>
            <a:r>
              <a:rPr lang="en-US" dirty="0" smtClean="0"/>
              <a:t>Animal trainer- I like this job because I would get to train and work with animals.</a:t>
            </a:r>
          </a:p>
          <a:p>
            <a:r>
              <a:rPr lang="en-US" dirty="0" smtClean="0"/>
              <a:t>Cashier- I like this job because it is only one more year of school after high school.</a:t>
            </a:r>
          </a:p>
          <a:p>
            <a:r>
              <a:rPr lang="en-US" dirty="0" smtClean="0"/>
              <a:t>Photographer- I like this job because it is taking photos and editing the photos to make them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5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Three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have narrowed my career choices down to three. The first one is a childcare worker. The second one is a photographer. And my third is an animal trainer. I like the childcare worker because it involves working with children. I like the photographer because it involves taking photos and editing the photos to make them better. I like the animal trainer because u get to train and work with animals which I like.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562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125960" cy="4515481"/>
          </a:xfrm>
        </p:spPr>
      </p:pic>
    </p:spTree>
    <p:extLst>
      <p:ext uri="{BB962C8B-B14F-4D97-AF65-F5344CB8AC3E}">
        <p14:creationId xmlns:p14="http://schemas.microsoft.com/office/powerpoint/2010/main" val="4224173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73" y="1825309"/>
            <a:ext cx="7906854" cy="4525007"/>
          </a:xfrm>
        </p:spPr>
      </p:pic>
    </p:spTree>
    <p:extLst>
      <p:ext uri="{BB962C8B-B14F-4D97-AF65-F5344CB8AC3E}">
        <p14:creationId xmlns:p14="http://schemas.microsoft.com/office/powerpoint/2010/main" val="199511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131</TotalTime>
  <Words>406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Career Research</vt:lpstr>
      <vt:lpstr>Research Process</vt:lpstr>
      <vt:lpstr>Research Process</vt:lpstr>
      <vt:lpstr>Research Process</vt:lpstr>
      <vt:lpstr>Careers</vt:lpstr>
      <vt:lpstr>Careers</vt:lpstr>
      <vt:lpstr>Top Three Careers</vt:lpstr>
      <vt:lpstr>Charts</vt:lpstr>
      <vt:lpstr>Graphs</vt:lpstr>
      <vt:lpstr>Graphs</vt:lpstr>
      <vt:lpstr>Graphs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Research</dc:title>
  <dc:creator>Hannah E. Speight</dc:creator>
  <cp:lastModifiedBy>Hannah E. Speight</cp:lastModifiedBy>
  <cp:revision>14</cp:revision>
  <dcterms:created xsi:type="dcterms:W3CDTF">2014-02-27T14:07:37Z</dcterms:created>
  <dcterms:modified xsi:type="dcterms:W3CDTF">2014-03-06T16:26:41Z</dcterms:modified>
</cp:coreProperties>
</file>